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750" autoAdjust="0"/>
  </p:normalViewPr>
  <p:slideViewPr>
    <p:cSldViewPr>
      <p:cViewPr>
        <p:scale>
          <a:sx n="51" d="100"/>
          <a:sy n="51" d="100"/>
        </p:scale>
        <p:origin x="-870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7481910" cy="3071834"/>
          </a:xfrm>
        </p:spPr>
        <p:txBody>
          <a:bodyPr>
            <a:noAutofit/>
          </a:bodyPr>
          <a:lstStyle/>
          <a:p>
            <a:pPr algn="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Анамат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Екатерина Евгеньевна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11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новогреческого языка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7" name="Рисунок 6" descr="http://cs413120.vk.me/v413120904/479d/LmI3X-R6kNk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43042" y="3000372"/>
            <a:ext cx="3286148" cy="342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cs405324.vk.me/v405324660/8bd7/jhGRp1muuSw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286644" y="285728"/>
            <a:ext cx="1571604" cy="124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cs6097.vk.me/v6097660/5c32/E7P0d30yAYo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14290"/>
            <a:ext cx="2428892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00108"/>
            <a:ext cx="7498080" cy="41753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Три вещи делают человека счастливым: любовь, интересная работа и возможность путешествовать.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Иван Бунин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cs418422.vk.me/v418422660/58fe/kz10u0Xa75c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84375" y="1500174"/>
            <a:ext cx="6400800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Автобиография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1857356" y="1285860"/>
            <a:ext cx="6929486" cy="444341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Родилась 17.09.1986. в г. Волновахе Донецкой обл., закончила в 2004ОШ№ 3 и поступила в Мариупольский гуманитарный университет на факультет греческой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филологии,в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2009 успешно его окончила и получила диплом магистра.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2010-2012 училась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Дон.обл.ИПДО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факультет Практической психологии, где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получила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диплом специалиста.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2011работаю практическим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ОШ№ 1 и по совместительству учителем новогреческого языка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Анадольском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УВК.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Есть дочь 6 лет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Эмилия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ученица 1-А класса.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1643042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Дополнительные образовательные программы, курсы, семинары, стажировки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новогреческому языку: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 по новогреческому языку г. Мариуполь 2012-2013г.</a:t>
            </a:r>
          </a:p>
          <a:p>
            <a:pPr lvl="0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ΑΙΤΗΣΗ ΣΥΜΜΕΤΟΧΗΣ ΣΤΟ ΕΠΙΜΟΡΦΩΤΙΚΟ ΣΕΜΙΝΑΡΙΟ ΟΜΟΓΕΝΩΝ ΕΚΠΑΙΔΕΥΤΙΚΩΝ ΤΟΥ ΕΡΓΟΥ </a:t>
            </a:r>
            <a:r>
              <a:rPr lang="el-GR" sz="2000" cap="all" dirty="0" smtClean="0">
                <a:latin typeface="Times New Roman" pitchFamily="18" charset="0"/>
                <a:cs typeface="Times New Roman" pitchFamily="18" charset="0"/>
              </a:rPr>
              <a:t>«ΕΛΛΗΝΌΓΛΩΣΣΗ ΠΡΩΤΟΒΆΘΜΙΑ ΚΑΙ ΔΕΥΤΕΡΟΒΆΘΜΙΑ ΔΙΑΠΟΛΙΤΙΣΜΙΚΉ ΕΚΠΑΊΔΕΥΣΗ ΣΤΗ ΔΙΑΣΠΟΡΆ»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ΑΡΙΣΤΟΤΕΛΕΙΟ ΠΑΝΕΠΙΣΤΗΜΙΟ ΘΕΣΣΑΛΟΝΙΚΗΣ (24.06 – 5.07. 201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cs14101.vk.me/c407420/v407420660/7810/FdDGcP5UChA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3108" y="4357694"/>
            <a:ext cx="5715000" cy="221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Дополнительные образовательные программы, курсы, семинары, стажировки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Сертификат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вебинара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« Этот загадочный ребенок : расшифровываем детское поведение » Донецк 2013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Кататимно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имагинативная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психотерапия сертификат Донецк 2013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Сертификат по проекту « Равенство прав и возможностей в этнополитической контексте жизнедеятельности территориальных громад Донецкой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. » Мариуполь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Кататимно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переживания образов сертификат «Применение техники песочной терапии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символдраме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» Донецк 2013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Курсы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 работе метафорически - проективных карт Донецк 2012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Семинар по работе метафорически - проективных карт с травмой и семейными отношениями. Донецк 2012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-практический семинар «Психоанализ в терапии депрессии»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636"/>
            <a:ext cx="130492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Общественная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35785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Волновахского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районного молодежного общества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«Н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еотида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»2013;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член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молодежного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совета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 ФГОУ</a:t>
            </a:r>
          </a:p>
          <a:p>
            <a:pPr algn="ctr"/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Награды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Диплом учасника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конкурса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им. Тамари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Каци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Благодарственное письмо за активное участие в развитии греческого молодежного движения, ФГОУ</a:t>
            </a: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Подяка за велике внесення грецького національного руху збереження громадських та грецьких духовних цінностей м. Волноваха 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Олимпос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)2012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Грамота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конкурсе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Прекрасная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гречанка»2009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cs412828.vk.me/v412828904/4627/YwtX9Ms_aOw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58082" y="1571612"/>
            <a:ext cx="1571666" cy="1285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cs412828.vk.me/v412828904/462d/xg9x4mdngNU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5357826"/>
            <a:ext cx="161928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cs412828.vk.me/v412828904/4634/EeItDAdCrwM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0166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Профессиональные ценности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Школа - пространство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мысли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творчества для будущего</a:t>
            </a:r>
            <a:r>
              <a:rPr lang="ru-RU" dirty="0" smtClean="0"/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учим до тех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 учимся сами.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cs314719.vk.me/v314719904/88bf/xnbINMcdjw4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9120"/>
            <a:ext cx="1800200" cy="1857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cs424727.vk.me/v424727864/38eb/vkHFSSSxhBo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68960"/>
            <a:ext cx="2000264" cy="2238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Σας ευχαριστώ για την προσοχή σας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cs416827.vk.me/v416827928/a48c/kaOGyCJHVT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3571900" cy="35004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28728" y="857232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наше будущее и смысл нашей жизни, так давайте мы откроем наши сердца и научим их уважению, добру, любви и взаимопонимании.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/>
              <a:t>Τα παιδιά είναι το μέλλον μας και το νόημα της ζωής μας, γι 'αυτό ας ανοίξουμε τις καρδιές μας και να τους διδάξουμε σεβασμό, ευγένεια, αγάπη και κατανόηση.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cs320329.vk.me/v320329743/7cbb/6ogWcPnYYoQ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3643314"/>
            <a:ext cx="2928958" cy="295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395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Учитель новогреческого языка </vt:lpstr>
      <vt:lpstr>Три вещи делают человека счастливым: любовь, интересная работа и возможность путешествовать.  Иван Бунин </vt:lpstr>
      <vt:lpstr>Автобиография</vt:lpstr>
      <vt:lpstr>Дополнительные образовательные программы, курсы, семинары, стажировки</vt:lpstr>
      <vt:lpstr>Дополнительные образовательные программы, курсы, семинары, стажировки</vt:lpstr>
      <vt:lpstr>Общественная деятельность</vt:lpstr>
      <vt:lpstr>Профессиональные ценности</vt:lpstr>
      <vt:lpstr>Σας ευχαριστώ για την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года - 2014</dc:title>
  <cp:lastModifiedBy>Стулико</cp:lastModifiedBy>
  <cp:revision>27</cp:revision>
  <dcterms:modified xsi:type="dcterms:W3CDTF">2014-02-12T18:41:54Z</dcterms:modified>
</cp:coreProperties>
</file>