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5" r:id="rId9"/>
    <p:sldId id="267" r:id="rId10"/>
    <p:sldId id="268" r:id="rId11"/>
    <p:sldId id="269" r:id="rId12"/>
    <p:sldId id="263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Пришкольная площадка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Анадольского УВК</a:t>
            </a:r>
            <a:br>
              <a:rPr lang="ru-RU" dirty="0" smtClean="0"/>
            </a:br>
            <a:r>
              <a:rPr lang="ru-RU" dirty="0" smtClean="0"/>
              <a:t>«Лучик»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94" y="3886200"/>
            <a:ext cx="2271706" cy="1752600"/>
          </a:xfrm>
        </p:spPr>
        <p:txBody>
          <a:bodyPr/>
          <a:lstStyle/>
          <a:p>
            <a:r>
              <a:rPr lang="ru-RU" dirty="0" smtClean="0"/>
              <a:t>Работала </a:t>
            </a:r>
            <a:endParaRPr lang="ru-RU" dirty="0" smtClean="0"/>
          </a:p>
          <a:p>
            <a:r>
              <a:rPr lang="ru-RU" dirty="0" smtClean="0"/>
              <a:t>с 3 по 14 июня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Изготовление подделки «Ослик»</a:t>
            </a:r>
            <a:endParaRPr lang="ru-RU" sz="24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59180" y="1769904"/>
            <a:ext cx="603504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Зажигательная дискотека - это Класс!</a:t>
            </a:r>
            <a:endParaRPr lang="ru-RU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59180" y="1769904"/>
            <a:ext cx="603504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Мы не только красиво танцуем, но и поём </a:t>
            </a:r>
            <a:br>
              <a:rPr lang="ru-RU" sz="2400" dirty="0" smtClean="0"/>
            </a:br>
            <a:r>
              <a:rPr lang="ru-RU" sz="2400" dirty="0" smtClean="0"/>
              <a:t>Конкурс «Караоке»</a:t>
            </a:r>
            <a:endParaRPr lang="ru-RU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714488"/>
            <a:ext cx="498208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Лагерная смена </a:t>
            </a:r>
            <a:r>
              <a:rPr lang="ru-RU" sz="2400" smtClean="0"/>
              <a:t>окончилась замечательной </a:t>
            </a:r>
            <a:r>
              <a:rPr lang="ru-RU" sz="2400" dirty="0" smtClean="0"/>
              <a:t>экскурсией в Донской ЭНЦ</a:t>
            </a:r>
            <a:endParaRPr lang="ru-RU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59180" y="1769904"/>
            <a:ext cx="603504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Начальник лагеря Титаева Юлия Ивановна</a:t>
            </a:r>
          </a:p>
          <a:p>
            <a:r>
              <a:rPr lang="ru-RU" dirty="0" smtClean="0"/>
              <a:t>Воспитатели: Майтамал Вера Андреевна, Шульга Ирина Ивановна</a:t>
            </a:r>
          </a:p>
          <a:p>
            <a:r>
              <a:rPr lang="ru-RU" dirty="0" smtClean="0"/>
              <a:t>Повар: Ивашина Валентина Михайловна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 день начинался с утренней зарядки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59180" y="1769904"/>
            <a:ext cx="603504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Нас кормите </a:t>
            </a:r>
            <a:r>
              <a:rPr lang="ru-RU" sz="2200" dirty="0" smtClean="0"/>
              <a:t>повара,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прокричим мы вам «УРА!»</a:t>
            </a:r>
            <a:endParaRPr lang="ru-RU" sz="2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59180" y="1769904"/>
            <a:ext cx="603504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Проведенные мероприятия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471490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Спортивные ежедневные соревнования</a:t>
            </a:r>
          </a:p>
          <a:p>
            <a:pPr>
              <a:buNone/>
            </a:pPr>
            <a:r>
              <a:rPr lang="ru-RU" sz="2400" dirty="0" smtClean="0"/>
              <a:t>«Весёлые старты»,</a:t>
            </a:r>
          </a:p>
          <a:p>
            <a:pPr>
              <a:buNone/>
            </a:pPr>
            <a:r>
              <a:rPr lang="ru-RU" sz="2400" dirty="0" smtClean="0"/>
              <a:t> «Спортивная олимпиада»,</a:t>
            </a:r>
          </a:p>
          <a:p>
            <a:pPr>
              <a:buNone/>
            </a:pPr>
            <a:r>
              <a:rPr lang="ru-RU" sz="2400" dirty="0" smtClean="0"/>
              <a:t>«Сильные, быстрые, ловкие»,</a:t>
            </a:r>
          </a:p>
          <a:p>
            <a:pPr>
              <a:buNone/>
            </a:pPr>
            <a:r>
              <a:rPr lang="ru-RU" sz="2400" dirty="0" smtClean="0"/>
              <a:t> «Ковбойские соревнования»</a:t>
            </a:r>
          </a:p>
          <a:p>
            <a:pPr>
              <a:buNone/>
            </a:pPr>
            <a:r>
              <a:rPr lang="ru-RU" sz="2400" dirty="0" smtClean="0"/>
              <a:t> экологический калейдоскоп, изготовление поделок, конкурс рисунков на темы «Счастье - это», «Лето», «Лагерь» и др.</a:t>
            </a:r>
            <a:endParaRPr lang="ru-RU" sz="2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500174"/>
            <a:ext cx="414340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71451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Если хочешь быть здоровым – бегай,</a:t>
            </a:r>
            <a:br>
              <a:rPr lang="ru-RU" sz="2400" dirty="0" smtClean="0"/>
            </a:br>
            <a:r>
              <a:rPr lang="ru-RU" sz="2400" dirty="0" smtClean="0"/>
              <a:t> если хочешь быть умным – бегай, </a:t>
            </a:r>
            <a:br>
              <a:rPr lang="ru-RU" sz="2400" dirty="0" smtClean="0"/>
            </a:br>
            <a:r>
              <a:rPr lang="ru-RU" sz="2400" dirty="0" smtClean="0"/>
              <a:t>если хочешь быть красивым - бегай</a:t>
            </a:r>
            <a:endParaRPr lang="ru-RU" sz="24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57430"/>
            <a:ext cx="453391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285992"/>
            <a:ext cx="399273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           Инсценировка сказок «Колобок</a:t>
            </a:r>
            <a:r>
              <a:rPr lang="ru-RU" sz="2400" dirty="0" smtClean="0"/>
              <a:t>»,  </a:t>
            </a:r>
            <a:r>
              <a:rPr lang="ru-RU" sz="2400" dirty="0" smtClean="0"/>
              <a:t>«Репка»</a:t>
            </a:r>
            <a:endParaRPr lang="ru-RU" sz="2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4208053" cy="365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643050"/>
            <a:ext cx="3357586" cy="414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Проведение беседы об активном отдыхе социальным педагогом Ивановой А.В.  </a:t>
            </a:r>
            <a:endParaRPr lang="ru-RU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4034353" cy="302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643050"/>
            <a:ext cx="457203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Коллективная работа «Летний лагерь»</a:t>
            </a:r>
            <a:endParaRPr lang="ru-RU" sz="24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4374630" cy="328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714488"/>
            <a:ext cx="4357718" cy="482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65</TotalTime>
  <Words>148</Words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Пришкольная площадка  Анадольского УВК «Лучик»</vt:lpstr>
      <vt:lpstr>Слайд 2</vt:lpstr>
      <vt:lpstr>Наш день начинался с утренней зарядки </vt:lpstr>
      <vt:lpstr>Нас кормите повара, прокричим мы вам «УРА!»</vt:lpstr>
      <vt:lpstr>Проведенные мероприятия</vt:lpstr>
      <vt:lpstr>Если хочешь быть здоровым – бегай,  если хочешь быть умным – бегай,  если хочешь быть красивым - бегай</vt:lpstr>
      <vt:lpstr>Слайд 7</vt:lpstr>
      <vt:lpstr>Проведение беседы об активном отдыхе социальным педагогом Ивановой А.В.  </vt:lpstr>
      <vt:lpstr>Коллективная работа «Летний лагерь»</vt:lpstr>
      <vt:lpstr>Изготовление подделки «Ослик»</vt:lpstr>
      <vt:lpstr>Зажигательная дискотека - это Класс!</vt:lpstr>
      <vt:lpstr>Мы не только красиво танцуем, но и поём  Конкурс «Караоке»</vt:lpstr>
      <vt:lpstr>Лагерная смена окончилась замечательной экскурсией в Донской ЭНЦ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Пришкольный лагерь  Анадольского УВК «Лучик»</dc:title>
  <cp:lastModifiedBy>Admin</cp:lastModifiedBy>
  <cp:revision>10</cp:revision>
  <dcterms:modified xsi:type="dcterms:W3CDTF">2002-01-01T10:04:51Z</dcterms:modified>
</cp:coreProperties>
</file>