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>
        <p:scale>
          <a:sx n="80" d="100"/>
          <a:sy n="80" d="100"/>
        </p:scale>
        <p:origin x="-79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A0EF71-4025-423B-B5D3-2A170AC7CD7E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A87066-B0F8-4C3F-9EA0-F80211415A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Комендант Валентина Вадимовна</a:t>
            </a:r>
            <a:br>
              <a:rPr lang="ru-RU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14810" y="1714488"/>
            <a:ext cx="4929190" cy="4538674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Лидер органа ученического самоуправления Анадольского учебно-воспитательного комплекса.</a:t>
            </a: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Президент «Республики мальчишек и девчонок».</a:t>
            </a:r>
          </a:p>
          <a:p>
            <a:pPr>
              <a:buNone/>
            </a:pP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Жизненное кредо: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не созерцателем, а творцом своей судьбы.</a:t>
            </a:r>
          </a:p>
          <a:p>
            <a:pPr algn="just">
              <a:buNone/>
            </a:pP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orol\Рабочий стол\валя\Фото0130.jpg"/>
          <p:cNvPicPr>
            <a:picLocks noChangeAspect="1" noChangeArrowheads="1"/>
          </p:cNvPicPr>
          <p:nvPr/>
        </p:nvPicPr>
        <p:blipFill>
          <a:blip r:embed="rId2" cstate="print"/>
          <a:srcRect l="27778" r="25926" b="50705"/>
          <a:stretch>
            <a:fillRect/>
          </a:stretch>
        </p:blipFill>
        <p:spPr bwMode="auto">
          <a:xfrm flipH="1">
            <a:off x="357158" y="1357298"/>
            <a:ext cx="3951466" cy="49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БОТАНИЧЕСКИЙ САД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Поездка в ботанический сад г. Донецка, организованная педагогическим коллективом совместно с органами ученического самоуправления. Отдыхать мы любим с пользой!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Korol\Рабочий стол\валя\донецк 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3214710" cy="362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НОВОГОДНИЙ МАСКАРАД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143116"/>
            <a:ext cx="3786214" cy="4286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Любимый праздник, праздник когда совершаются чудеса и сбываются мечты – Новый Год! Для учеников начальной школы органом ученического самоуправления был проведен «Новогодний маскарад», где я исполняла роль Снегурочки.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Korol\Рабочий стол\валя\PC283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3429024" cy="4572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Праздничный концерт, посвященный главному празднику в нашей школе – Дню учителя. </a:t>
            </a:r>
            <a:endParaRPr lang="ru-RU" sz="3100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935480"/>
            <a:ext cx="4400552" cy="3850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smtClean="0"/>
              <a:t>   Как Президент школы я была инициатором самых ярких и незабываемых номеров художественной самодеятельности. </a:t>
            </a:r>
          </a:p>
          <a:p>
            <a:pPr>
              <a:buNone/>
            </a:pPr>
            <a:r>
              <a:rPr lang="ru-RU" dirty="0" smtClean="0"/>
              <a:t>   С праздником, наши любимые Учителя!</a:t>
            </a:r>
            <a:endParaRPr lang="ru-RU" dirty="0"/>
          </a:p>
        </p:txBody>
      </p:sp>
      <p:pic>
        <p:nvPicPr>
          <p:cNvPr id="11266" name="Picture 2" descr="C:\Documents and Settings\Korol\Рабочий стол\валя\збережи 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2952676" cy="2214578"/>
          </a:xfrm>
          <a:prstGeom prst="rect">
            <a:avLst/>
          </a:prstGeom>
          <a:noFill/>
        </p:spPr>
      </p:pic>
      <p:pic>
        <p:nvPicPr>
          <p:cNvPr id="11267" name="Picture 3" descr="C:\Documents and Settings\Korol\Рабочий стол\валя\P9253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143380"/>
            <a:ext cx="2929096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242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71612"/>
            <a:ext cx="4614866" cy="4752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За время обучения в школе я была награждена различными грамотами: за спортивные достижения , за участие и победу во многих школьных и районных конкурсах, участие в районном конкурсе солистов-вокалистов «Юные дарования», конкурсу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украинскому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зыку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«Петра Яцика», всеукраинских конкурсах «Патриот», «Гринвич», «Лукоморье»,  и т.д., а также Похвальные листы за учебу и воспитание.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Korol\Рабочий стол\валя\Фото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428993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– одно из основных направлений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работы органа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ученического самоуправления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071678"/>
            <a:ext cx="3757610" cy="425292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дуже любим весь наш край,</a:t>
            </a:r>
          </a:p>
          <a:p>
            <a:pPr>
              <a:buNone/>
            </a:pPr>
            <a:r>
              <a:rPr lang="ru-RU" sz="5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любим Україну,</a:t>
            </a:r>
          </a:p>
          <a:p>
            <a:pPr>
              <a:buNone/>
            </a:pPr>
            <a:r>
              <a:rPr lang="uk-UA" sz="5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 лани, зелений гай, </a:t>
            </a:r>
          </a:p>
          <a:p>
            <a:pPr>
              <a:buNone/>
            </a:pPr>
            <a:r>
              <a:rPr lang="uk-UA" sz="5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саду – рясну калину.</a:t>
            </a:r>
          </a:p>
          <a:p>
            <a:pPr>
              <a:buNone/>
            </a:pPr>
            <a:r>
              <a:rPr lang="uk-UA" sz="5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соловейко навесні</a:t>
            </a:r>
          </a:p>
          <a:p>
            <a:pPr>
              <a:buNone/>
            </a:pPr>
            <a:r>
              <a:rPr lang="uk-UA" sz="5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Співає між гілками:</a:t>
            </a:r>
          </a:p>
          <a:p>
            <a:pPr>
              <a:buNone/>
            </a:pPr>
            <a:r>
              <a:rPr lang="uk-UA" sz="5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й ми співаємо пісні –</a:t>
            </a:r>
          </a:p>
          <a:p>
            <a:pPr>
              <a:buNone/>
            </a:pPr>
            <a:r>
              <a:rPr lang="uk-UA" sz="5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Змагається він з нами!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Korol\Рабочий стол\валя\IMG_2828.jpg"/>
          <p:cNvPicPr>
            <a:picLocks noChangeAspect="1" noChangeArrowheads="1"/>
          </p:cNvPicPr>
          <p:nvPr/>
        </p:nvPicPr>
        <p:blipFill>
          <a:blip r:embed="rId2" cstate="print"/>
          <a:srcRect l="12000" r="16000" b="7388"/>
          <a:stretch>
            <a:fillRect/>
          </a:stretch>
        </p:blipFill>
        <p:spPr bwMode="auto">
          <a:xfrm>
            <a:off x="857224" y="2214554"/>
            <a:ext cx="3448507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ДЕНЬ РОДНОГО КРАЯ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357298"/>
            <a:ext cx="3900486" cy="4967302"/>
          </a:xfrm>
        </p:spPr>
        <p:txBody>
          <a:bodyPr anchor="ctr"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в нашей школе проходит традиционный праздник «День родного края», на котором мы вспоминаем историю нашего села. На праздник мы приглашаем уважаемых гостей. Среди них и гости из казацкой дивизии им. Святого Игнатия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Мариупольского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Два года назад учащиеся нашей школы прошли обряд посвящения в казачата. А я являюсь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берегиней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школы.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51" t="36817" r="13005"/>
          <a:stretch>
            <a:fillRect/>
          </a:stretch>
        </p:blipFill>
        <p:spPr bwMode="auto">
          <a:xfrm flipH="1" flipV="1">
            <a:off x="357158" y="1142984"/>
            <a:ext cx="420052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857232"/>
            <a:ext cx="4471990" cy="54673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Несколько лет подряд в нашей школе проводятся ученические конференции, где участие Президента школы просто необходимо! Лучшие ученики нашей школы принимают участие в этом мероприятии.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Korol\Рабочий стол\валя\Изо 470.jpg"/>
          <p:cNvPicPr>
            <a:picLocks noChangeAspect="1" noChangeArrowheads="1"/>
          </p:cNvPicPr>
          <p:nvPr/>
        </p:nvPicPr>
        <p:blipFill>
          <a:blip r:embed="rId2" cstate="print"/>
          <a:srcRect l="9677" t="15584" b="2597"/>
          <a:stretch>
            <a:fillRect/>
          </a:stretch>
        </p:blipFill>
        <p:spPr bwMode="auto">
          <a:xfrm>
            <a:off x="428596" y="1428736"/>
            <a:ext cx="400052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000108"/>
            <a:ext cx="3729006" cy="53178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Наша школа , в частности я, как Президент школы, тесно сотрудничает с местной амбулаторией с. Анадоль и ее главным врачом – Улитыч Н. А.          Периодически мы обсуждаем актуальные вопросы о здоровье наших детей, о профилактике заболеваний.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Спрашиваем совета у медработников и делимся с учащимися школы.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Korol\Рабочий стол\валя\Фото0132.jpg"/>
          <p:cNvPicPr>
            <a:picLocks noChangeAspect="1" noChangeArrowheads="1"/>
          </p:cNvPicPr>
          <p:nvPr/>
        </p:nvPicPr>
        <p:blipFill>
          <a:blip r:embed="rId2" cstate="print"/>
          <a:srcRect b="11734"/>
          <a:stretch>
            <a:fillRect/>
          </a:stretch>
        </p:blipFill>
        <p:spPr bwMode="auto">
          <a:xfrm>
            <a:off x="428596" y="1142984"/>
            <a:ext cx="435771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785926"/>
            <a:ext cx="3971924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В нашей школе открыт музей «Соплеменник». Я являюсь членом Совета Музея, экскурсоводом.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Korol\Рабочий стол\валя\IMG_3623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b="24638"/>
          <a:stretch>
            <a:fillRect/>
          </a:stretch>
        </p:blipFill>
        <p:spPr bwMode="auto">
          <a:xfrm>
            <a:off x="642910" y="1500174"/>
            <a:ext cx="421484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714356"/>
            <a:ext cx="4043362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Анадольский УВК – это одна большая, дружная семья, в которой все делают сообща.  Я очень люблю организовывать встречи с малышами детского сада и учениками начальной школы. Для них я стараюсь провести интересные мероприятия: инсценировка сказок, конкурсы,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чаепития,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спортивные соревнования. Малышам это очень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нравится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Korol\Рабочий стол\валя\Фото0127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t="3750" b="3750"/>
          <a:stretch>
            <a:fillRect/>
          </a:stretch>
        </p:blipFill>
        <p:spPr bwMode="auto">
          <a:xfrm>
            <a:off x="500034" y="3929066"/>
            <a:ext cx="3786214" cy="2643206"/>
          </a:xfrm>
          <a:prstGeom prst="rect">
            <a:avLst/>
          </a:prstGeom>
          <a:noFill/>
        </p:spPr>
      </p:pic>
      <p:pic>
        <p:nvPicPr>
          <p:cNvPr id="7171" name="Picture 3" descr="C:\Documents and Settings\Korol\Рабочий стол\валя\P9253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69"/>
            <a:ext cx="3857652" cy="2820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010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 ВЫБИРАЮ ЗДОРОВЫЙ ОБРАЗ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ЖИЗНИ!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785926"/>
            <a:ext cx="3971924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Я считаю, что спорт – очень важная часть </a:t>
            </a:r>
            <a:r>
              <a:rPr lang="ru-RU" dirty="0" smtClean="0"/>
              <a:t> </a:t>
            </a:r>
            <a:r>
              <a:rPr lang="ru-RU" dirty="0" smtClean="0"/>
              <a:t>жизни каждого человека. Среди учащихся школы и за ее пределами  я систематически веду пропаганду за здоровый образ жизни! С 2008 г. </a:t>
            </a:r>
            <a:r>
              <a:rPr lang="ru-RU" dirty="0" smtClean="0"/>
              <a:t>занималась </a:t>
            </a:r>
            <a:r>
              <a:rPr lang="ru-RU" dirty="0" smtClean="0"/>
              <a:t>гимнастикой, имею третий юношеский разряд по акробатике.</a:t>
            </a:r>
            <a:endParaRPr lang="ru-RU" dirty="0"/>
          </a:p>
        </p:txBody>
      </p:sp>
      <p:pic>
        <p:nvPicPr>
          <p:cNvPr id="8194" name="Picture 2" descr="C:\Documents and Settings\Korol\Рабочий стол\валя\P1244113.JPG"/>
          <p:cNvPicPr>
            <a:picLocks noChangeAspect="1" noChangeArrowheads="1"/>
          </p:cNvPicPr>
          <p:nvPr/>
        </p:nvPicPr>
        <p:blipFill>
          <a:blip r:embed="rId2" cstate="print"/>
          <a:srcRect l="17777" r="15557" b="15000"/>
          <a:stretch>
            <a:fillRect/>
          </a:stretch>
        </p:blipFill>
        <p:spPr bwMode="auto">
          <a:xfrm>
            <a:off x="142844" y="3929066"/>
            <a:ext cx="2214578" cy="2714644"/>
          </a:xfrm>
          <a:prstGeom prst="rect">
            <a:avLst/>
          </a:prstGeom>
          <a:noFill/>
        </p:spPr>
      </p:pic>
      <p:pic>
        <p:nvPicPr>
          <p:cNvPr id="8195" name="Picture 3" descr="C:\Documents and Settings\Korol\Рабочий стол\валя\P1244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164591" cy="2373303"/>
          </a:xfrm>
          <a:prstGeom prst="rect">
            <a:avLst/>
          </a:prstGeom>
          <a:noFill/>
        </p:spPr>
      </p:pic>
      <p:pic>
        <p:nvPicPr>
          <p:cNvPr id="8196" name="Picture 4" descr="C:\Documents and Settings\Korol\Рабочий стол\валя\P1244134.JPG"/>
          <p:cNvPicPr>
            <a:picLocks noChangeAspect="1" noChangeArrowheads="1"/>
          </p:cNvPicPr>
          <p:nvPr/>
        </p:nvPicPr>
        <p:blipFill>
          <a:blip r:embed="rId4" cstate="print"/>
          <a:srcRect l="11166" t="5128" r="21840"/>
          <a:stretch>
            <a:fillRect/>
          </a:stretch>
        </p:blipFill>
        <p:spPr bwMode="auto">
          <a:xfrm>
            <a:off x="2571736" y="3929066"/>
            <a:ext cx="221457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9B74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513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           Комендант Валентина Вадимовна </vt:lpstr>
      <vt:lpstr>МОИ ДОСТИЖЕНИЯ</vt:lpstr>
      <vt:lpstr>Патриотическое воспитание – одно из основных направлений работы органа ученического самоуправления </vt:lpstr>
      <vt:lpstr>ДЕНЬ РОДНОГО КРАЯ</vt:lpstr>
      <vt:lpstr>Слайд 5</vt:lpstr>
      <vt:lpstr>Слайд 6</vt:lpstr>
      <vt:lpstr>Слайд 7</vt:lpstr>
      <vt:lpstr>Слайд 8</vt:lpstr>
      <vt:lpstr>Я ВЫБИРАЮ ЗДОРОВЫЙ ОБРАЗ ЖИЗНИ!</vt:lpstr>
      <vt:lpstr>БОТАНИЧЕСКИЙ САД</vt:lpstr>
      <vt:lpstr>НОВОГОДНИЙ МАСКАРАД</vt:lpstr>
      <vt:lpstr> Праздничный концерт, посвященный главному празднику в нашей школе – Дню учителя.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Korol</dc:creator>
  <cp:lastModifiedBy>WORK</cp:lastModifiedBy>
  <cp:revision>23</cp:revision>
  <dcterms:created xsi:type="dcterms:W3CDTF">2013-03-13T19:12:08Z</dcterms:created>
  <dcterms:modified xsi:type="dcterms:W3CDTF">2013-03-14T05:17:53Z</dcterms:modified>
</cp:coreProperties>
</file>